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3B6F8-66ED-4022-94DA-978FD4EEEEF1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8A37A-CD33-4CE5-8621-DAAB754AFD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Internet protocol (IP)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B0F0"/>
                </a:solidFill>
              </a:rPr>
              <a:t>Ganesh</a:t>
            </a:r>
            <a:r>
              <a:rPr lang="en-US" sz="2400" dirty="0" smtClean="0">
                <a:solidFill>
                  <a:srgbClr val="00B0F0"/>
                </a:solidFill>
              </a:rPr>
              <a:t> Kumar </a:t>
            </a:r>
            <a:r>
              <a:rPr lang="en-US" sz="2400" dirty="0" err="1" smtClean="0">
                <a:solidFill>
                  <a:srgbClr val="00B0F0"/>
                </a:solidFill>
              </a:rPr>
              <a:t>Ranjan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B0F0"/>
                </a:solidFill>
              </a:rPr>
              <a:t>Faculty, MJMC,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B0F0"/>
                </a:solidFill>
              </a:rPr>
              <a:t>MMHA&amp;PU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895600" y="411541"/>
            <a:ext cx="3124200" cy="3779459"/>
            <a:chOff x="2286000" y="685801"/>
            <a:chExt cx="3124200" cy="3779459"/>
          </a:xfrm>
        </p:grpSpPr>
        <p:sp>
          <p:nvSpPr>
            <p:cNvPr id="2" name="TextBox 1"/>
            <p:cNvSpPr txBox="1"/>
            <p:nvPr/>
          </p:nvSpPr>
          <p:spPr>
            <a:xfrm>
              <a:off x="2438400" y="685801"/>
              <a:ext cx="266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spc="700" dirty="0" smtClean="0">
                  <a:solidFill>
                    <a:srgbClr val="00B0F0"/>
                  </a:solidFill>
                </a:rPr>
                <a:t>TCP</a:t>
              </a:r>
              <a:endParaRPr lang="en-US" sz="6000" b="1" spc="700" dirty="0">
                <a:solidFill>
                  <a:srgbClr val="00B0F0"/>
                </a:solidFill>
              </a:endParaRPr>
            </a:p>
          </p:txBody>
        </p:sp>
        <p:sp>
          <p:nvSpPr>
            <p:cNvPr id="3" name="Down Arrow 2"/>
            <p:cNvSpPr/>
            <p:nvPr/>
          </p:nvSpPr>
          <p:spPr>
            <a:xfrm>
              <a:off x="3581400" y="1524000"/>
              <a:ext cx="304800" cy="1219200"/>
            </a:xfrm>
            <a:prstGeom prst="down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810000" y="1447800"/>
              <a:ext cx="440313" cy="1752600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r>
                <a:rPr lang="en-US" sz="1400" dirty="0" smtClean="0"/>
                <a:t>SPLIT</a:t>
              </a:r>
              <a:endParaRPr lang="en-US" sz="1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86000" y="2895600"/>
              <a:ext cx="3124200" cy="156966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</a:t>
              </a:r>
            </a:p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Internet Protocol</a:t>
              </a:r>
              <a:endPara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66800" y="4623137"/>
            <a:ext cx="7086600" cy="1015663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2060"/>
                </a:solidFill>
              </a:rPr>
              <a:t>In IP, gateways between networks were cheaper and easier to build since all that was required of them was to receive a packet from one network and pass it into the next one.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676400"/>
            <a:ext cx="4114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Standardising</a:t>
            </a:r>
            <a:r>
              <a:rPr lang="en-US" sz="2800" dirty="0" smtClean="0"/>
              <a:t> Packet Size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743200"/>
            <a:ext cx="41148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Sequencing and certification</a:t>
            </a:r>
            <a:endParaRPr lang="en-US" sz="2800" dirty="0"/>
          </a:p>
        </p:txBody>
      </p:sp>
      <p:sp>
        <p:nvSpPr>
          <p:cNvPr id="4" name="Right Brace 3"/>
          <p:cNvSpPr/>
          <p:nvPr/>
        </p:nvSpPr>
        <p:spPr>
          <a:xfrm>
            <a:off x="5715000" y="1905000"/>
            <a:ext cx="457200" cy="1371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53200" y="1600200"/>
            <a:ext cx="1600200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Each packet could travel any network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572000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In 1978- TCP/IP proposed as universal standard.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It was the ‘internet’ in internet protocol that was to give the internet its name(</a:t>
            </a:r>
            <a:r>
              <a:rPr lang="en-US" sz="2800" dirty="0" err="1" smtClean="0">
                <a:solidFill>
                  <a:srgbClr val="00B0F0"/>
                </a:solidFill>
              </a:rPr>
              <a:t>Hafner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and Lyon 2003:244)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3657600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1983 Every ARPANET Computer </a:t>
            </a:r>
            <a:endParaRPr lang="en-US" sz="2800" dirty="0"/>
          </a:p>
        </p:txBody>
      </p:sp>
      <p:sp>
        <p:nvSpPr>
          <p:cNvPr id="3" name="Down Arrow 2"/>
          <p:cNvSpPr/>
          <p:nvPr/>
        </p:nvSpPr>
        <p:spPr>
          <a:xfrm>
            <a:off x="3429000" y="1828800"/>
            <a:ext cx="381000" cy="9144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3200400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TCP/IP</a:t>
            </a:r>
          </a:p>
          <a:p>
            <a:pPr algn="ctr"/>
            <a:r>
              <a:rPr lang="en-US" sz="2400" dirty="0" smtClean="0"/>
              <a:t>(TCP/ IP tried and tested, bundled with a number of popular computer)</a:t>
            </a:r>
            <a:endParaRPr lang="en-US" sz="2400" dirty="0"/>
          </a:p>
        </p:txBody>
      </p:sp>
      <p:sp>
        <p:nvSpPr>
          <p:cNvPr id="5" name="Curved Left Arrow 4"/>
          <p:cNvSpPr/>
          <p:nvPr/>
        </p:nvSpPr>
        <p:spPr>
          <a:xfrm rot="16847829">
            <a:off x="5786766" y="-107444"/>
            <a:ext cx="503767" cy="2074600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1447800"/>
            <a:ext cx="28194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Some governments/ </a:t>
            </a:r>
            <a:r>
              <a:rPr lang="en-US" sz="2400" dirty="0"/>
              <a:t>E</a:t>
            </a:r>
            <a:r>
              <a:rPr lang="en-US" sz="2400" dirty="0" smtClean="0"/>
              <a:t>uropean users </a:t>
            </a:r>
            <a:r>
              <a:rPr lang="en-US" sz="2400" dirty="0" err="1" smtClean="0"/>
              <a:t>favoured</a:t>
            </a:r>
            <a:r>
              <a:rPr lang="en-US" sz="2400" dirty="0" smtClean="0"/>
              <a:t> OSI( Open Source Interconnection)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029200"/>
            <a:ext cx="3352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ARPANET closed down</a:t>
            </a:r>
          </a:p>
          <a:p>
            <a:r>
              <a:rPr lang="en-US" sz="2400" dirty="0" smtClean="0"/>
              <a:t>IMP/TIP decommissioned</a:t>
            </a:r>
            <a:endParaRPr lang="en-US" sz="2400" dirty="0"/>
          </a:p>
        </p:txBody>
      </p:sp>
      <p:sp>
        <p:nvSpPr>
          <p:cNvPr id="8" name="Striped Right Arrow 7"/>
          <p:cNvSpPr/>
          <p:nvPr/>
        </p:nvSpPr>
        <p:spPr>
          <a:xfrm>
            <a:off x="4572000" y="5410200"/>
            <a:ext cx="1295400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0" y="51816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migrate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5257800"/>
            <a:ext cx="25908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NSF NET</a:t>
            </a:r>
          </a:p>
          <a:p>
            <a:pPr algn="ctr"/>
            <a:r>
              <a:rPr lang="en-US" sz="2000" dirty="0" smtClean="0"/>
              <a:t>National Science Foundation Network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140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Internet protocol (IP)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protocol (IP)</dc:title>
  <dc:creator>Lenovo</dc:creator>
  <cp:lastModifiedBy>Lenovo</cp:lastModifiedBy>
  <cp:revision>14</cp:revision>
  <dcterms:created xsi:type="dcterms:W3CDTF">2021-07-16T02:12:35Z</dcterms:created>
  <dcterms:modified xsi:type="dcterms:W3CDTF">2021-07-16T06:43:12Z</dcterms:modified>
</cp:coreProperties>
</file>